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691813" cy="15119350"/>
  <p:notesSz cx="6858000" cy="9144000"/>
  <p:defaultTextStyle>
    <a:defPPr>
      <a:defRPr lang="ja-JP"/>
    </a:defPPr>
    <a:lvl1pPr marL="0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1pPr>
    <a:lvl2pPr marL="505671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2pPr>
    <a:lvl3pPr marL="1011341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3pPr>
    <a:lvl4pPr marL="1517012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4pPr>
    <a:lvl5pPr marL="2022682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5pPr>
    <a:lvl6pPr marL="2528353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6pPr>
    <a:lvl7pPr marL="3034023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7pPr>
    <a:lvl8pPr marL="3539694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8pPr>
    <a:lvl9pPr marL="4045364" algn="l" defTabSz="505671" rtl="0" eaLnBrk="1" latinLnBrk="0" hangingPunct="1">
      <a:defRPr kumimoji="1" sz="199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2" userDrawn="1">
          <p15:clr>
            <a:srgbClr val="A4A3A4"/>
          </p15:clr>
        </p15:guide>
        <p15:guide id="2" pos="33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79D"/>
    <a:srgbClr val="E60012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" d="100"/>
          <a:sy n="10" d="100"/>
        </p:scale>
        <p:origin x="2754" y="1470"/>
      </p:cViewPr>
      <p:guideLst>
        <p:guide orient="horz" pos="4762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1888" y="4696803"/>
            <a:ext cx="9088041" cy="3240861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03773" y="8567633"/>
            <a:ext cx="7484270" cy="386383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94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89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84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79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74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69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640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358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397530" y="605481"/>
            <a:ext cx="2606130" cy="129004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79141" y="605481"/>
            <a:ext cx="7640192" cy="129004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4581" y="9715589"/>
            <a:ext cx="9088041" cy="3002871"/>
          </a:xfrm>
        </p:spPr>
        <p:txBody>
          <a:bodyPr anchor="t"/>
          <a:lstStyle>
            <a:lvl1pPr algn="l">
              <a:defRPr sz="2579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44581" y="6408230"/>
            <a:ext cx="9088041" cy="3307357"/>
          </a:xfrm>
        </p:spPr>
        <p:txBody>
          <a:bodyPr anchor="b"/>
          <a:lstStyle>
            <a:lvl1pPr marL="0" indent="0">
              <a:buNone/>
              <a:defRPr sz="1290">
                <a:solidFill>
                  <a:schemeClr val="tx1">
                    <a:tint val="75000"/>
                  </a:schemeClr>
                </a:solidFill>
              </a:defRPr>
            </a:lvl1pPr>
            <a:lvl2pPr marL="294869" indent="0">
              <a:buNone/>
              <a:defRPr sz="1161">
                <a:solidFill>
                  <a:schemeClr val="tx1">
                    <a:tint val="75000"/>
                  </a:schemeClr>
                </a:solidFill>
              </a:defRPr>
            </a:lvl2pPr>
            <a:lvl3pPr marL="589736" indent="0">
              <a:buNone/>
              <a:defRPr sz="1032">
                <a:solidFill>
                  <a:schemeClr val="tx1">
                    <a:tint val="75000"/>
                  </a:schemeClr>
                </a:solidFill>
              </a:defRPr>
            </a:lvl3pPr>
            <a:lvl4pPr marL="884605" indent="0">
              <a:buNone/>
              <a:defRPr sz="903">
                <a:solidFill>
                  <a:schemeClr val="tx1">
                    <a:tint val="75000"/>
                  </a:schemeClr>
                </a:solidFill>
              </a:defRPr>
            </a:lvl4pPr>
            <a:lvl5pPr marL="1179473" indent="0">
              <a:buNone/>
              <a:defRPr sz="903">
                <a:solidFill>
                  <a:schemeClr val="tx1">
                    <a:tint val="75000"/>
                  </a:schemeClr>
                </a:solidFill>
              </a:defRPr>
            </a:lvl5pPr>
            <a:lvl6pPr marL="1474341" indent="0">
              <a:buNone/>
              <a:defRPr sz="903">
                <a:solidFill>
                  <a:schemeClr val="tx1">
                    <a:tint val="75000"/>
                  </a:schemeClr>
                </a:solidFill>
              </a:defRPr>
            </a:lvl6pPr>
            <a:lvl7pPr marL="1769209" indent="0">
              <a:buNone/>
              <a:defRPr sz="903">
                <a:solidFill>
                  <a:schemeClr val="tx1">
                    <a:tint val="75000"/>
                  </a:schemeClr>
                </a:solidFill>
              </a:defRPr>
            </a:lvl7pPr>
            <a:lvl8pPr marL="2064077" indent="0">
              <a:buNone/>
              <a:defRPr sz="903">
                <a:solidFill>
                  <a:schemeClr val="tx1">
                    <a:tint val="75000"/>
                  </a:schemeClr>
                </a:solidFill>
              </a:defRPr>
            </a:lvl8pPr>
            <a:lvl9pPr marL="2358946" indent="0">
              <a:buNone/>
              <a:defRPr sz="9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79142" y="3527852"/>
            <a:ext cx="5123160" cy="9978072"/>
          </a:xfrm>
        </p:spPr>
        <p:txBody>
          <a:bodyPr/>
          <a:lstStyle>
            <a:lvl1pPr>
              <a:defRPr sz="1806"/>
            </a:lvl1pPr>
            <a:lvl2pPr>
              <a:defRPr sz="1548"/>
            </a:lvl2pPr>
            <a:lvl3pPr>
              <a:defRPr sz="1290"/>
            </a:lvl3pPr>
            <a:lvl4pPr>
              <a:defRPr sz="1161"/>
            </a:lvl4pPr>
            <a:lvl5pPr>
              <a:defRPr sz="1161"/>
            </a:lvl5pPr>
            <a:lvl6pPr>
              <a:defRPr sz="1161"/>
            </a:lvl6pPr>
            <a:lvl7pPr>
              <a:defRPr sz="1161"/>
            </a:lvl7pPr>
            <a:lvl8pPr>
              <a:defRPr sz="1161"/>
            </a:lvl8pPr>
            <a:lvl9pPr>
              <a:defRPr sz="116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880499" y="3527852"/>
            <a:ext cx="5123160" cy="9978072"/>
          </a:xfrm>
        </p:spPr>
        <p:txBody>
          <a:bodyPr/>
          <a:lstStyle>
            <a:lvl1pPr>
              <a:defRPr sz="1806"/>
            </a:lvl1pPr>
            <a:lvl2pPr>
              <a:defRPr sz="1548"/>
            </a:lvl2pPr>
            <a:lvl3pPr>
              <a:defRPr sz="1290"/>
            </a:lvl3pPr>
            <a:lvl4pPr>
              <a:defRPr sz="1161"/>
            </a:lvl4pPr>
            <a:lvl5pPr>
              <a:defRPr sz="1161"/>
            </a:lvl5pPr>
            <a:lvl6pPr>
              <a:defRPr sz="1161"/>
            </a:lvl6pPr>
            <a:lvl7pPr>
              <a:defRPr sz="1161"/>
            </a:lvl7pPr>
            <a:lvl8pPr>
              <a:defRPr sz="1161"/>
            </a:lvl8pPr>
            <a:lvl9pPr>
              <a:defRPr sz="116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2" y="605478"/>
            <a:ext cx="9622632" cy="2519892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3" y="3384359"/>
            <a:ext cx="4724074" cy="1410439"/>
          </a:xfrm>
        </p:spPr>
        <p:txBody>
          <a:bodyPr anchor="b"/>
          <a:lstStyle>
            <a:lvl1pPr marL="0" indent="0">
              <a:buNone/>
              <a:defRPr sz="1548" b="1"/>
            </a:lvl1pPr>
            <a:lvl2pPr marL="294869" indent="0">
              <a:buNone/>
              <a:defRPr sz="1290" b="1"/>
            </a:lvl2pPr>
            <a:lvl3pPr marL="589736" indent="0">
              <a:buNone/>
              <a:defRPr sz="1161" b="1"/>
            </a:lvl3pPr>
            <a:lvl4pPr marL="884605" indent="0">
              <a:buNone/>
              <a:defRPr sz="1032" b="1"/>
            </a:lvl4pPr>
            <a:lvl5pPr marL="1179473" indent="0">
              <a:buNone/>
              <a:defRPr sz="1032" b="1"/>
            </a:lvl5pPr>
            <a:lvl6pPr marL="1474341" indent="0">
              <a:buNone/>
              <a:defRPr sz="1032" b="1"/>
            </a:lvl6pPr>
            <a:lvl7pPr marL="1769209" indent="0">
              <a:buNone/>
              <a:defRPr sz="1032" b="1"/>
            </a:lvl7pPr>
            <a:lvl8pPr marL="2064077" indent="0">
              <a:buNone/>
              <a:defRPr sz="1032" b="1"/>
            </a:lvl8pPr>
            <a:lvl9pPr marL="2358946" indent="0">
              <a:buNone/>
              <a:defRPr sz="10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34593" y="4794796"/>
            <a:ext cx="4724074" cy="8711126"/>
          </a:xfrm>
        </p:spPr>
        <p:txBody>
          <a:bodyPr/>
          <a:lstStyle>
            <a:lvl1pPr>
              <a:defRPr sz="1548"/>
            </a:lvl1pPr>
            <a:lvl2pPr>
              <a:defRPr sz="1290"/>
            </a:lvl2pPr>
            <a:lvl3pPr>
              <a:defRPr sz="1161"/>
            </a:lvl3pPr>
            <a:lvl4pPr>
              <a:defRPr sz="1032"/>
            </a:lvl4pPr>
            <a:lvl5pPr>
              <a:defRPr sz="1032"/>
            </a:lvl5pPr>
            <a:lvl6pPr>
              <a:defRPr sz="1032"/>
            </a:lvl6pPr>
            <a:lvl7pPr>
              <a:defRPr sz="1032"/>
            </a:lvl7pPr>
            <a:lvl8pPr>
              <a:defRPr sz="1032"/>
            </a:lvl8pPr>
            <a:lvl9pPr>
              <a:defRPr sz="10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31294" y="3384359"/>
            <a:ext cx="4725931" cy="1410439"/>
          </a:xfrm>
        </p:spPr>
        <p:txBody>
          <a:bodyPr anchor="b"/>
          <a:lstStyle>
            <a:lvl1pPr marL="0" indent="0">
              <a:buNone/>
              <a:defRPr sz="1548" b="1"/>
            </a:lvl1pPr>
            <a:lvl2pPr marL="294869" indent="0">
              <a:buNone/>
              <a:defRPr sz="1290" b="1"/>
            </a:lvl2pPr>
            <a:lvl3pPr marL="589736" indent="0">
              <a:buNone/>
              <a:defRPr sz="1161" b="1"/>
            </a:lvl3pPr>
            <a:lvl4pPr marL="884605" indent="0">
              <a:buNone/>
              <a:defRPr sz="1032" b="1"/>
            </a:lvl4pPr>
            <a:lvl5pPr marL="1179473" indent="0">
              <a:buNone/>
              <a:defRPr sz="1032" b="1"/>
            </a:lvl5pPr>
            <a:lvl6pPr marL="1474341" indent="0">
              <a:buNone/>
              <a:defRPr sz="1032" b="1"/>
            </a:lvl6pPr>
            <a:lvl7pPr marL="1769209" indent="0">
              <a:buNone/>
              <a:defRPr sz="1032" b="1"/>
            </a:lvl7pPr>
            <a:lvl8pPr marL="2064077" indent="0">
              <a:buNone/>
              <a:defRPr sz="1032" b="1"/>
            </a:lvl8pPr>
            <a:lvl9pPr marL="2358946" indent="0">
              <a:buNone/>
              <a:defRPr sz="10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31294" y="4794796"/>
            <a:ext cx="4725931" cy="8711126"/>
          </a:xfrm>
        </p:spPr>
        <p:txBody>
          <a:bodyPr/>
          <a:lstStyle>
            <a:lvl1pPr>
              <a:defRPr sz="1548"/>
            </a:lvl1pPr>
            <a:lvl2pPr>
              <a:defRPr sz="1290"/>
            </a:lvl2pPr>
            <a:lvl3pPr>
              <a:defRPr sz="1161"/>
            </a:lvl3pPr>
            <a:lvl4pPr>
              <a:defRPr sz="1032"/>
            </a:lvl4pPr>
            <a:lvl5pPr>
              <a:defRPr sz="1032"/>
            </a:lvl5pPr>
            <a:lvl6pPr>
              <a:defRPr sz="1032"/>
            </a:lvl6pPr>
            <a:lvl7pPr>
              <a:defRPr sz="1032"/>
            </a:lvl7pPr>
            <a:lvl8pPr>
              <a:defRPr sz="1032"/>
            </a:lvl8pPr>
            <a:lvl9pPr>
              <a:defRPr sz="10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592" y="601974"/>
            <a:ext cx="3517533" cy="2561890"/>
          </a:xfrm>
        </p:spPr>
        <p:txBody>
          <a:bodyPr anchor="b"/>
          <a:lstStyle>
            <a:lvl1pPr algn="l">
              <a:defRPr sz="129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80204" y="601981"/>
            <a:ext cx="5977020" cy="12903948"/>
          </a:xfrm>
        </p:spPr>
        <p:txBody>
          <a:bodyPr/>
          <a:lstStyle>
            <a:lvl1pPr>
              <a:defRPr sz="2063"/>
            </a:lvl1pPr>
            <a:lvl2pPr>
              <a:defRPr sz="1806"/>
            </a:lvl2pPr>
            <a:lvl3pPr>
              <a:defRPr sz="1548"/>
            </a:lvl3pPr>
            <a:lvl4pPr>
              <a:defRPr sz="1290"/>
            </a:lvl4pPr>
            <a:lvl5pPr>
              <a:defRPr sz="1290"/>
            </a:lvl5pPr>
            <a:lvl6pPr>
              <a:defRPr sz="1290"/>
            </a:lvl6pPr>
            <a:lvl7pPr>
              <a:defRPr sz="1290"/>
            </a:lvl7pPr>
            <a:lvl8pPr>
              <a:defRPr sz="1290"/>
            </a:lvl8pPr>
            <a:lvl9pPr>
              <a:defRPr sz="129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34592" y="3163868"/>
            <a:ext cx="3517533" cy="10342057"/>
          </a:xfrm>
        </p:spPr>
        <p:txBody>
          <a:bodyPr/>
          <a:lstStyle>
            <a:lvl1pPr marL="0" indent="0">
              <a:buNone/>
              <a:defRPr sz="903"/>
            </a:lvl1pPr>
            <a:lvl2pPr marL="294869" indent="0">
              <a:buNone/>
              <a:defRPr sz="774"/>
            </a:lvl2pPr>
            <a:lvl3pPr marL="589736" indent="0">
              <a:buNone/>
              <a:defRPr sz="645"/>
            </a:lvl3pPr>
            <a:lvl4pPr marL="884605" indent="0">
              <a:buNone/>
              <a:defRPr sz="581"/>
            </a:lvl4pPr>
            <a:lvl5pPr marL="1179473" indent="0">
              <a:buNone/>
              <a:defRPr sz="581"/>
            </a:lvl5pPr>
            <a:lvl6pPr marL="1474341" indent="0">
              <a:buNone/>
              <a:defRPr sz="581"/>
            </a:lvl6pPr>
            <a:lvl7pPr marL="1769209" indent="0">
              <a:buNone/>
              <a:defRPr sz="581"/>
            </a:lvl7pPr>
            <a:lvl8pPr marL="2064077" indent="0">
              <a:buNone/>
              <a:defRPr sz="581"/>
            </a:lvl8pPr>
            <a:lvl9pPr marL="2358946" indent="0">
              <a:buNone/>
              <a:defRPr sz="58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95670" y="10583546"/>
            <a:ext cx="6415088" cy="1249449"/>
          </a:xfrm>
        </p:spPr>
        <p:txBody>
          <a:bodyPr anchor="b"/>
          <a:lstStyle>
            <a:lvl1pPr algn="l">
              <a:defRPr sz="129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095670" y="1350942"/>
            <a:ext cx="6415088" cy="9071610"/>
          </a:xfrm>
        </p:spPr>
        <p:txBody>
          <a:bodyPr/>
          <a:lstStyle>
            <a:lvl1pPr marL="0" indent="0">
              <a:buNone/>
              <a:defRPr sz="2063"/>
            </a:lvl1pPr>
            <a:lvl2pPr marL="294869" indent="0">
              <a:buNone/>
              <a:defRPr sz="1806"/>
            </a:lvl2pPr>
            <a:lvl3pPr marL="589736" indent="0">
              <a:buNone/>
              <a:defRPr sz="1548"/>
            </a:lvl3pPr>
            <a:lvl4pPr marL="884605" indent="0">
              <a:buNone/>
              <a:defRPr sz="1290"/>
            </a:lvl4pPr>
            <a:lvl5pPr marL="1179473" indent="0">
              <a:buNone/>
              <a:defRPr sz="1290"/>
            </a:lvl5pPr>
            <a:lvl6pPr marL="1474341" indent="0">
              <a:buNone/>
              <a:defRPr sz="1290"/>
            </a:lvl6pPr>
            <a:lvl7pPr marL="1769209" indent="0">
              <a:buNone/>
              <a:defRPr sz="1290"/>
            </a:lvl7pPr>
            <a:lvl8pPr marL="2064077" indent="0">
              <a:buNone/>
              <a:defRPr sz="1290"/>
            </a:lvl8pPr>
            <a:lvl9pPr marL="2358946" indent="0">
              <a:buNone/>
              <a:defRPr sz="129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095670" y="11832994"/>
            <a:ext cx="6415088" cy="1774423"/>
          </a:xfrm>
        </p:spPr>
        <p:txBody>
          <a:bodyPr/>
          <a:lstStyle>
            <a:lvl1pPr marL="0" indent="0">
              <a:buNone/>
              <a:defRPr sz="903"/>
            </a:lvl1pPr>
            <a:lvl2pPr marL="294869" indent="0">
              <a:buNone/>
              <a:defRPr sz="774"/>
            </a:lvl2pPr>
            <a:lvl3pPr marL="589736" indent="0">
              <a:buNone/>
              <a:defRPr sz="645"/>
            </a:lvl3pPr>
            <a:lvl4pPr marL="884605" indent="0">
              <a:buNone/>
              <a:defRPr sz="581"/>
            </a:lvl4pPr>
            <a:lvl5pPr marL="1179473" indent="0">
              <a:buNone/>
              <a:defRPr sz="581"/>
            </a:lvl5pPr>
            <a:lvl6pPr marL="1474341" indent="0">
              <a:buNone/>
              <a:defRPr sz="581"/>
            </a:lvl6pPr>
            <a:lvl7pPr marL="1769209" indent="0">
              <a:buNone/>
              <a:defRPr sz="581"/>
            </a:lvl7pPr>
            <a:lvl8pPr marL="2064077" indent="0">
              <a:buNone/>
              <a:defRPr sz="581"/>
            </a:lvl8pPr>
            <a:lvl9pPr marL="2358946" indent="0">
              <a:buNone/>
              <a:defRPr sz="58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34592" y="605478"/>
            <a:ext cx="9622632" cy="25198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592" y="3527852"/>
            <a:ext cx="9622632" cy="9978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34591" y="14013403"/>
            <a:ext cx="2494756" cy="804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2015/9/25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53038" y="14013403"/>
            <a:ext cx="3385741" cy="804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662467" y="14013403"/>
            <a:ext cx="2494756" cy="8049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7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4869" rtl="0" eaLnBrk="1" latinLnBrk="0" hangingPunct="1">
        <a:spcBef>
          <a:spcPct val="0"/>
        </a:spcBef>
        <a:buNone/>
        <a:defRPr kumimoji="1" sz="28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1151" indent="-221151" algn="l" defTabSz="294869" rtl="0" eaLnBrk="1" latinLnBrk="0" hangingPunct="1">
        <a:spcBef>
          <a:spcPct val="20000"/>
        </a:spcBef>
        <a:buFont typeface="Arial"/>
        <a:buChar char="•"/>
        <a:defRPr kumimoji="1" sz="2063" kern="1200">
          <a:solidFill>
            <a:schemeClr val="tx1"/>
          </a:solidFill>
          <a:latin typeface="+mn-lt"/>
          <a:ea typeface="+mn-ea"/>
          <a:cs typeface="+mn-cs"/>
        </a:defRPr>
      </a:lvl1pPr>
      <a:lvl2pPr marL="479161" indent="-184292" algn="l" defTabSz="294869" rtl="0" eaLnBrk="1" latinLnBrk="0" hangingPunct="1">
        <a:spcBef>
          <a:spcPct val="20000"/>
        </a:spcBef>
        <a:buFont typeface="Arial"/>
        <a:buChar char="–"/>
        <a:defRPr kumimoji="1" sz="1806" kern="1200">
          <a:solidFill>
            <a:schemeClr val="tx1"/>
          </a:solidFill>
          <a:latin typeface="+mn-lt"/>
          <a:ea typeface="+mn-ea"/>
          <a:cs typeface="+mn-cs"/>
        </a:defRPr>
      </a:lvl2pPr>
      <a:lvl3pPr marL="737171" indent="-147434" algn="l" defTabSz="294869" rtl="0" eaLnBrk="1" latinLnBrk="0" hangingPunct="1">
        <a:spcBef>
          <a:spcPct val="20000"/>
        </a:spcBef>
        <a:buFont typeface="Arial"/>
        <a:buChar char="•"/>
        <a:defRPr kumimoji="1" sz="1548" kern="1200">
          <a:solidFill>
            <a:schemeClr val="tx1"/>
          </a:solidFill>
          <a:latin typeface="+mn-lt"/>
          <a:ea typeface="+mn-ea"/>
          <a:cs typeface="+mn-cs"/>
        </a:defRPr>
      </a:lvl3pPr>
      <a:lvl4pPr marL="1032039" indent="-147434" algn="l" defTabSz="294869" rtl="0" eaLnBrk="1" latinLnBrk="0" hangingPunct="1">
        <a:spcBef>
          <a:spcPct val="20000"/>
        </a:spcBef>
        <a:buFont typeface="Arial"/>
        <a:buChar char="–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326907" indent="-147434" algn="l" defTabSz="294869" rtl="0" eaLnBrk="1" latinLnBrk="0" hangingPunct="1">
        <a:spcBef>
          <a:spcPct val="20000"/>
        </a:spcBef>
        <a:buFont typeface="Arial"/>
        <a:buChar char="»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621775" indent="-147434" algn="l" defTabSz="294869" rtl="0" eaLnBrk="1" latinLnBrk="0" hangingPunct="1">
        <a:spcBef>
          <a:spcPct val="20000"/>
        </a:spcBef>
        <a:buFont typeface="Arial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1916644" indent="-147434" algn="l" defTabSz="294869" rtl="0" eaLnBrk="1" latinLnBrk="0" hangingPunct="1">
        <a:spcBef>
          <a:spcPct val="20000"/>
        </a:spcBef>
        <a:buFont typeface="Arial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211512" indent="-147434" algn="l" defTabSz="294869" rtl="0" eaLnBrk="1" latinLnBrk="0" hangingPunct="1">
        <a:spcBef>
          <a:spcPct val="20000"/>
        </a:spcBef>
        <a:buFont typeface="Arial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506380" indent="-147434" algn="l" defTabSz="294869" rtl="0" eaLnBrk="1" latinLnBrk="0" hangingPunct="1">
        <a:spcBef>
          <a:spcPct val="20000"/>
        </a:spcBef>
        <a:buFont typeface="Arial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1pPr>
      <a:lvl2pPr marL="294869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2pPr>
      <a:lvl3pPr marL="589736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3pPr>
      <a:lvl4pPr marL="884605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4pPr>
      <a:lvl5pPr marL="1179473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5pPr>
      <a:lvl6pPr marL="1474341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6pPr>
      <a:lvl7pPr marL="1769209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7pPr>
      <a:lvl8pPr marL="2064077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8pPr>
      <a:lvl9pPr marL="2358946" algn="l" defTabSz="294869" rtl="0" eaLnBrk="1" latinLnBrk="0" hangingPunct="1">
        <a:defRPr kumimoji="1" sz="116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815" y="634443"/>
            <a:ext cx="5036446" cy="10859157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035253" y="11984530"/>
            <a:ext cx="8781571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9900" spc="600" dirty="0" smtClean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TOILET</a:t>
            </a:r>
            <a:endParaRPr kumimoji="1" lang="ja-JP" altLang="en-US" sz="19900" spc="6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43</cp:revision>
  <dcterms:created xsi:type="dcterms:W3CDTF">2015-01-14T08:48:15Z</dcterms:created>
  <dcterms:modified xsi:type="dcterms:W3CDTF">2015-09-25T00:51:55Z</dcterms:modified>
</cp:coreProperties>
</file>